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244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3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69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83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076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25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57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8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06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64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1C40-FA28-4929-853F-2FC8ACE8C244}" type="datetimeFigureOut">
              <a:rPr lang="he-IL" smtClean="0"/>
              <a:t>י"ט/שבט/תשע"ח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9B34-3B2B-4552-B3E7-A12ADFF250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00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r\Downloads\ברוך זמני\20180202_2040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" y="1484784"/>
            <a:ext cx="9125257" cy="38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4249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/>
              <a:t>תמונות ילדות </a:t>
            </a:r>
            <a:r>
              <a:rPr lang="he-IL" sz="3600" b="1" smtClean="0"/>
              <a:t>וחפצים משמעותיים מחיי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81196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r\Downloads\ברוך זמני\20180202_204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 r="2680" b="10441"/>
          <a:stretch/>
        </p:blipFill>
        <p:spPr bwMode="auto">
          <a:xfrm>
            <a:off x="0" y="1412776"/>
            <a:ext cx="9143659" cy="40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6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r\Downloads\ברוך זמני\20180202_20413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" y="1230872"/>
            <a:ext cx="9146964" cy="33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r\Downloads\ברוך זמני\20180202_20415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5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0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r\Downloads\ברוך זמני\20180202_20425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2" y="332656"/>
            <a:ext cx="9153441" cy="60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4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r\Downloads\ברוך זמני\20180202_20433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940" y="988699"/>
            <a:ext cx="68401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8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r\Downloads\ברוך זמני\20180202_2044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06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234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‫הצגה על המסך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userr</dc:creator>
  <cp:lastModifiedBy>trot</cp:lastModifiedBy>
  <cp:revision>3</cp:revision>
  <dcterms:created xsi:type="dcterms:W3CDTF">2018-02-03T20:32:15Z</dcterms:created>
  <dcterms:modified xsi:type="dcterms:W3CDTF">2018-02-04T08:36:44Z</dcterms:modified>
</cp:coreProperties>
</file>