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A72D-0FDF-4668-AE5E-7C3D649F50F2}" type="datetimeFigureOut">
              <a:rPr lang="he-IL" smtClean="0"/>
              <a:t>ט"ז/אדר/תשע"ז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D04F-CDD9-439C-A77E-4A2D9868144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410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A72D-0FDF-4668-AE5E-7C3D649F50F2}" type="datetimeFigureOut">
              <a:rPr lang="he-IL" smtClean="0"/>
              <a:t>ט"ז/אדר/תשע"ז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D04F-CDD9-439C-A77E-4A2D9868144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730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A72D-0FDF-4668-AE5E-7C3D649F50F2}" type="datetimeFigureOut">
              <a:rPr lang="he-IL" smtClean="0"/>
              <a:t>ט"ז/אדר/תשע"ז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D04F-CDD9-439C-A77E-4A2D9868144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200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A72D-0FDF-4668-AE5E-7C3D649F50F2}" type="datetimeFigureOut">
              <a:rPr lang="he-IL" smtClean="0"/>
              <a:t>ט"ז/אדר/תשע"ז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D04F-CDD9-439C-A77E-4A2D9868144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958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A72D-0FDF-4668-AE5E-7C3D649F50F2}" type="datetimeFigureOut">
              <a:rPr lang="he-IL" smtClean="0"/>
              <a:t>ט"ז/אדר/תשע"ז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D04F-CDD9-439C-A77E-4A2D9868144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73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A72D-0FDF-4668-AE5E-7C3D649F50F2}" type="datetimeFigureOut">
              <a:rPr lang="he-IL" smtClean="0"/>
              <a:t>ט"ז/אדר/תשע"ז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D04F-CDD9-439C-A77E-4A2D9868144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843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A72D-0FDF-4668-AE5E-7C3D649F50F2}" type="datetimeFigureOut">
              <a:rPr lang="he-IL" smtClean="0"/>
              <a:t>ט"ז/אדר/תשע"ז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D04F-CDD9-439C-A77E-4A2D9868144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671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A72D-0FDF-4668-AE5E-7C3D649F50F2}" type="datetimeFigureOut">
              <a:rPr lang="he-IL" smtClean="0"/>
              <a:t>ט"ז/אדר/תשע"ז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D04F-CDD9-439C-A77E-4A2D9868144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641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A72D-0FDF-4668-AE5E-7C3D649F50F2}" type="datetimeFigureOut">
              <a:rPr lang="he-IL" smtClean="0"/>
              <a:t>ט"ז/אדר/תשע"ז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D04F-CDD9-439C-A77E-4A2D9868144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00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A72D-0FDF-4668-AE5E-7C3D649F50F2}" type="datetimeFigureOut">
              <a:rPr lang="he-IL" smtClean="0"/>
              <a:t>ט"ז/אדר/תשע"ז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D04F-CDD9-439C-A77E-4A2D9868144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761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A72D-0FDF-4668-AE5E-7C3D649F50F2}" type="datetimeFigureOut">
              <a:rPr lang="he-IL" smtClean="0"/>
              <a:t>ט"ז/אדר/תשע"ז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D04F-CDD9-439C-A77E-4A2D9868144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541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5A72D-0FDF-4668-AE5E-7C3D649F50F2}" type="datetimeFigureOut">
              <a:rPr lang="he-IL" smtClean="0"/>
              <a:t>ט"ז/אדר/תשע"ז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8D04F-CDD9-439C-A77E-4A2D9868144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160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תמונות של סבתא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4394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1754" y="-1131755"/>
            <a:ext cx="6880490" cy="9144001"/>
          </a:xfrm>
        </p:spPr>
      </p:pic>
    </p:spTree>
    <p:extLst>
      <p:ext uri="{BB962C8B-B14F-4D97-AF65-F5344CB8AC3E}">
        <p14:creationId xmlns:p14="http://schemas.microsoft.com/office/powerpoint/2010/main" val="1956761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3356" cy="6887517"/>
          </a:xfrm>
        </p:spPr>
      </p:pic>
    </p:spTree>
    <p:extLst>
      <p:ext uri="{BB962C8B-B14F-4D97-AF65-F5344CB8AC3E}">
        <p14:creationId xmlns:p14="http://schemas.microsoft.com/office/powerpoint/2010/main" val="3783874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256"/>
            <a:ext cx="9144000" cy="6942091"/>
          </a:xfrm>
        </p:spPr>
      </p:pic>
    </p:spTree>
    <p:extLst>
      <p:ext uri="{BB962C8B-B14F-4D97-AF65-F5344CB8AC3E}">
        <p14:creationId xmlns:p14="http://schemas.microsoft.com/office/powerpoint/2010/main" val="295497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3357" cy="6858000"/>
          </a:xfrm>
        </p:spPr>
      </p:pic>
    </p:spTree>
    <p:extLst>
      <p:ext uri="{BB962C8B-B14F-4D97-AF65-F5344CB8AC3E}">
        <p14:creationId xmlns:p14="http://schemas.microsoft.com/office/powerpoint/2010/main" val="1372018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256"/>
            <a:ext cx="9144000" cy="6967504"/>
          </a:xfrm>
        </p:spPr>
      </p:pic>
    </p:spTree>
    <p:extLst>
      <p:ext uri="{BB962C8B-B14F-4D97-AF65-F5344CB8AC3E}">
        <p14:creationId xmlns:p14="http://schemas.microsoft.com/office/powerpoint/2010/main" val="3085035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71643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0" y="-3136"/>
            <a:ext cx="9148181" cy="6861136"/>
          </a:xfrm>
        </p:spPr>
      </p:pic>
    </p:spTree>
    <p:extLst>
      <p:ext uri="{BB962C8B-B14F-4D97-AF65-F5344CB8AC3E}">
        <p14:creationId xmlns:p14="http://schemas.microsoft.com/office/powerpoint/2010/main" val="4044103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129" y="-1120376"/>
            <a:ext cx="6857739" cy="9144000"/>
          </a:xfrm>
        </p:spPr>
      </p:pic>
    </p:spTree>
    <p:extLst>
      <p:ext uri="{BB962C8B-B14F-4D97-AF65-F5344CB8AC3E}">
        <p14:creationId xmlns:p14="http://schemas.microsoft.com/office/powerpoint/2010/main" val="1887756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5126" y="-1168383"/>
            <a:ext cx="6953746" cy="9144001"/>
          </a:xfrm>
        </p:spPr>
      </p:pic>
    </p:spTree>
    <p:extLst>
      <p:ext uri="{BB962C8B-B14F-4D97-AF65-F5344CB8AC3E}">
        <p14:creationId xmlns:p14="http://schemas.microsoft.com/office/powerpoint/2010/main" val="400242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3357" cy="6858000"/>
          </a:xfrm>
        </p:spPr>
      </p:pic>
    </p:spTree>
    <p:extLst>
      <p:ext uri="{BB962C8B-B14F-4D97-AF65-F5344CB8AC3E}">
        <p14:creationId xmlns:p14="http://schemas.microsoft.com/office/powerpoint/2010/main" val="740673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5126" y="-1168385"/>
            <a:ext cx="6953748" cy="9144003"/>
          </a:xfrm>
        </p:spPr>
      </p:pic>
    </p:spTree>
    <p:extLst>
      <p:ext uri="{BB962C8B-B14F-4D97-AF65-F5344CB8AC3E}">
        <p14:creationId xmlns:p14="http://schemas.microsoft.com/office/powerpoint/2010/main" val="807608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1" cy="6858001"/>
          </a:xfrm>
        </p:spPr>
      </p:pic>
    </p:spTree>
    <p:extLst>
      <p:ext uri="{BB962C8B-B14F-4D97-AF65-F5344CB8AC3E}">
        <p14:creationId xmlns:p14="http://schemas.microsoft.com/office/powerpoint/2010/main" val="3752781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0" y="-3136"/>
            <a:ext cx="9148181" cy="6861136"/>
          </a:xfrm>
        </p:spPr>
      </p:pic>
    </p:spTree>
    <p:extLst>
      <p:ext uri="{BB962C8B-B14F-4D97-AF65-F5344CB8AC3E}">
        <p14:creationId xmlns:p14="http://schemas.microsoft.com/office/powerpoint/2010/main" val="88784509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</Words>
  <Application>Microsoft Office PowerPoint</Application>
  <PresentationFormat>‫הצגה על המסך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5" baseType="lpstr">
      <vt:lpstr>ערכת נושא Office</vt:lpstr>
      <vt:lpstr>תמונות של סבתא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תמונות של סבתא</dc:title>
  <dc:creator>User</dc:creator>
  <cp:lastModifiedBy>User</cp:lastModifiedBy>
  <cp:revision>3</cp:revision>
  <dcterms:created xsi:type="dcterms:W3CDTF">2017-03-14T16:13:17Z</dcterms:created>
  <dcterms:modified xsi:type="dcterms:W3CDTF">2017-03-14T16:39:29Z</dcterms:modified>
</cp:coreProperties>
</file>